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72.png"/><Relationship Id="rId4" Type="http://schemas.openxmlformats.org/officeDocument/2006/relationships/image" Target="../media/image101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3.png"/><Relationship Id="rId4" Type="http://schemas.openxmlformats.org/officeDocument/2006/relationships/image" Target="../media/image95.png"/><Relationship Id="rId9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4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5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refroidit </a:t>
            </a:r>
            <a:r>
              <a:rPr lang="fr-FR" dirty="0" smtClean="0">
                <a:solidFill>
                  <a:schemeClr val="accent1"/>
                </a:solidFill>
              </a:rPr>
              <a:t>de l’oscillateur.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brownien.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</a:t>
            </a:r>
            <a:r>
              <a:rPr lang="fr-FR" dirty="0" smtClean="0">
                <a:solidFill>
                  <a:schemeClr val="accent1"/>
                </a:solidFill>
              </a:rPr>
              <a:t> 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rétroaction.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gravitationnels.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diapason en quartz </a:t>
            </a:r>
            <a:r>
              <a:rPr lang="fr-FR" dirty="0" smtClean="0">
                <a:solidFill>
                  <a:schemeClr val="accent1"/>
                </a:solidFill>
              </a:rPr>
              <a:t>peut être utilisé comme </a:t>
            </a:r>
            <a:r>
              <a:rPr lang="fr-FR" b="1" dirty="0" smtClean="0">
                <a:solidFill>
                  <a:schemeClr val="accent1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</a:t>
              </a:r>
              <a:r>
                <a:rPr lang="fr-FR" dirty="0" smtClean="0"/>
                <a:t>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brownien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État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 smtClean="0">
                <a:solidFill>
                  <a:schemeClr val="accent1"/>
                </a:solidFill>
              </a:rPr>
              <a:t>oscillateur</a:t>
            </a:r>
            <a:r>
              <a:rPr lang="fr-FR" dirty="0" smtClean="0">
                <a:solidFill>
                  <a:schemeClr val="accent1"/>
                </a:solidFill>
              </a:rPr>
              <a:t>...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accent1"/>
                </a:solidFill>
              </a:rPr>
              <a:t>faible rayon de courbure.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Pour </a:t>
                </a:r>
                <a:r>
                  <a:rPr lang="fr-FR" dirty="0">
                    <a:solidFill>
                      <a:schemeClr val="accent1"/>
                    </a:solidFill>
                  </a:rPr>
                  <a:t>une </a:t>
                </a:r>
                <a:r>
                  <a:rPr lang="fr-FR" b="1" dirty="0">
                    <a:solidFill>
                      <a:schemeClr val="accent1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accent1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</a:t>
            </a:r>
            <a:r>
              <a:rPr lang="fr-FR" b="1" dirty="0">
                <a:solidFill>
                  <a:schemeClr val="accent1"/>
                </a:solidFill>
              </a:rPr>
              <a:t>miroir d’entrée</a:t>
            </a:r>
            <a:r>
              <a:rPr lang="fr-FR" dirty="0">
                <a:solidFill>
                  <a:schemeClr val="accent1"/>
                </a:solidFill>
              </a:rPr>
              <a:t>…	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miroirs.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R</a:t>
              </a:r>
              <a:r>
                <a:rPr lang="fr-FR" b="1" dirty="0" smtClean="0">
                  <a:solidFill>
                    <a:schemeClr val="tx2"/>
                  </a:solidFill>
                </a:rPr>
                <a:t>etard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tx2"/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68037</TotalTime>
  <Words>1123</Words>
  <Application>Microsoft Office PowerPoint</Application>
  <PresentationFormat>Affichage à l'écran (4:3)</PresentationFormat>
  <Paragraphs>308</Paragraphs>
  <Slides>22</Slides>
  <Notes>22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État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1032</cp:revision>
  <cp:lastPrinted>2019-07-12T11:29:22Z</cp:lastPrinted>
  <dcterms:created xsi:type="dcterms:W3CDTF">2016-01-19T10:18:58Z</dcterms:created>
  <dcterms:modified xsi:type="dcterms:W3CDTF">2020-06-28T20:42:41Z</dcterms:modified>
</cp:coreProperties>
</file>